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53"/>
    <p:restoredTop sz="94631"/>
  </p:normalViewPr>
  <p:slideViewPr>
    <p:cSldViewPr snapToGrid="0" snapToObjects="1">
      <p:cViewPr varScale="1">
        <p:scale>
          <a:sx n="88" d="100"/>
          <a:sy n="88" d="100"/>
        </p:scale>
        <p:origin x="184" y="3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E9B74-D1ED-6047-B3AF-6457209EC666}" type="datetimeFigureOut">
              <a:rPr lang="en-US" smtClean="0"/>
              <a:t>12/15/16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F424E-1AF0-E241-BBE2-12EFDB800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334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E9B74-D1ED-6047-B3AF-6457209EC666}" type="datetimeFigureOut">
              <a:rPr lang="en-US" smtClean="0"/>
              <a:t>12/15/16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F424E-1AF0-E241-BBE2-12EFDB800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540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E9B74-D1ED-6047-B3AF-6457209EC666}" type="datetimeFigureOut">
              <a:rPr lang="en-US" smtClean="0"/>
              <a:t>12/15/16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F424E-1AF0-E241-BBE2-12EFDB800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922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E9B74-D1ED-6047-B3AF-6457209EC666}" type="datetimeFigureOut">
              <a:rPr lang="en-US" smtClean="0"/>
              <a:t>12/15/16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F424E-1AF0-E241-BBE2-12EFDB800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034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E9B74-D1ED-6047-B3AF-6457209EC666}" type="datetimeFigureOut">
              <a:rPr lang="en-US" smtClean="0"/>
              <a:t>12/15/16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F424E-1AF0-E241-BBE2-12EFDB800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416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E9B74-D1ED-6047-B3AF-6457209EC666}" type="datetimeFigureOut">
              <a:rPr lang="en-US" smtClean="0"/>
              <a:t>12/15/16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F424E-1AF0-E241-BBE2-12EFDB800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114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E9B74-D1ED-6047-B3AF-6457209EC666}" type="datetimeFigureOut">
              <a:rPr lang="en-US" smtClean="0"/>
              <a:t>12/15/16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F424E-1AF0-E241-BBE2-12EFDB800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140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E9B74-D1ED-6047-B3AF-6457209EC666}" type="datetimeFigureOut">
              <a:rPr lang="en-US" smtClean="0"/>
              <a:t>12/15/16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F424E-1AF0-E241-BBE2-12EFDB800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06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E9B74-D1ED-6047-B3AF-6457209EC666}" type="datetimeFigureOut">
              <a:rPr lang="en-US" smtClean="0"/>
              <a:t>12/15/16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F424E-1AF0-E241-BBE2-12EFDB800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449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E9B74-D1ED-6047-B3AF-6457209EC666}" type="datetimeFigureOut">
              <a:rPr lang="en-US" smtClean="0"/>
              <a:t>12/15/16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F424E-1AF0-E241-BBE2-12EFDB800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643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E9B74-D1ED-6047-B3AF-6457209EC666}" type="datetimeFigureOut">
              <a:rPr lang="en-US" smtClean="0"/>
              <a:t>12/15/16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F424E-1AF0-E241-BBE2-12EFDB800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45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CE9B74-D1ED-6047-B3AF-6457209EC666}" type="datetimeFigureOut">
              <a:rPr lang="en-US" smtClean="0"/>
              <a:t>12/15/16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F424E-1AF0-E241-BBE2-12EFDB800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50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26296" y="2080591"/>
            <a:ext cx="5266185" cy="212365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6600" dirty="0" smtClean="0">
                <a:latin typeface="Courier" charset="0"/>
                <a:ea typeface="Courier" charset="0"/>
                <a:cs typeface="Courier" charset="0"/>
              </a:rPr>
              <a:t>1  3  5  7</a:t>
            </a:r>
          </a:p>
          <a:p>
            <a:r>
              <a:rPr lang="en-US" sz="6600" dirty="0" smtClean="0">
                <a:latin typeface="Courier" charset="0"/>
                <a:ea typeface="Courier" charset="0"/>
                <a:cs typeface="Courier" charset="0"/>
              </a:rPr>
              <a:t>9 11 13 15</a:t>
            </a:r>
            <a:endParaRPr lang="en-US" sz="6600" dirty="0">
              <a:latin typeface="Courier" charset="0"/>
              <a:ea typeface="Courier" charset="0"/>
              <a:cs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6684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26296" y="2080591"/>
            <a:ext cx="5774338" cy="212365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6600" dirty="0" smtClean="0">
                <a:latin typeface="Courier" charset="0"/>
                <a:ea typeface="Courier" charset="0"/>
                <a:cs typeface="Courier" charset="0"/>
              </a:rPr>
              <a:t> 2  3  6  7</a:t>
            </a:r>
          </a:p>
          <a:p>
            <a:r>
              <a:rPr lang="en-US" sz="6600" dirty="0" smtClean="0">
                <a:latin typeface="Courier" charset="0"/>
                <a:ea typeface="Courier" charset="0"/>
                <a:cs typeface="Courier" charset="0"/>
              </a:rPr>
              <a:t>10 11 14 15</a:t>
            </a:r>
            <a:endParaRPr lang="en-US" sz="6600" dirty="0">
              <a:latin typeface="Courier" charset="0"/>
              <a:ea typeface="Courier" charset="0"/>
              <a:cs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3133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26296" y="2080591"/>
            <a:ext cx="5774338" cy="212365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6600" dirty="0" smtClean="0">
                <a:latin typeface="Courier" charset="0"/>
                <a:ea typeface="Courier" charset="0"/>
                <a:cs typeface="Courier" charset="0"/>
              </a:rPr>
              <a:t> 4  5  6  7</a:t>
            </a:r>
          </a:p>
          <a:p>
            <a:r>
              <a:rPr lang="en-US" sz="6600" dirty="0" smtClean="0">
                <a:latin typeface="Courier" charset="0"/>
                <a:ea typeface="Courier" charset="0"/>
                <a:cs typeface="Courier" charset="0"/>
              </a:rPr>
              <a:t>12 13 14 15</a:t>
            </a:r>
            <a:endParaRPr lang="en-US" sz="6600" dirty="0">
              <a:latin typeface="Courier" charset="0"/>
              <a:ea typeface="Courier" charset="0"/>
              <a:cs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141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26296" y="2080591"/>
            <a:ext cx="5774338" cy="212365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6600" dirty="0" smtClean="0">
                <a:latin typeface="Courier" charset="0"/>
                <a:ea typeface="Courier" charset="0"/>
                <a:cs typeface="Courier" charset="0"/>
              </a:rPr>
              <a:t> 8  9 10 11</a:t>
            </a:r>
          </a:p>
          <a:p>
            <a:r>
              <a:rPr lang="en-US" sz="6600" dirty="0" smtClean="0">
                <a:latin typeface="Courier" charset="0"/>
                <a:ea typeface="Courier" charset="0"/>
                <a:cs typeface="Courier" charset="0"/>
              </a:rPr>
              <a:t>12 13 14 15</a:t>
            </a:r>
            <a:endParaRPr lang="en-US" sz="6600" dirty="0">
              <a:latin typeface="Courier" charset="0"/>
              <a:ea typeface="Courier" charset="0"/>
              <a:cs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384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35</Words>
  <Application>Microsoft Macintosh PowerPoint</Application>
  <PresentationFormat>Widescreen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Courier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Zachi Baharav</dc:creator>
  <cp:lastModifiedBy>Zachi Baharav</cp:lastModifiedBy>
  <cp:revision>1</cp:revision>
  <dcterms:created xsi:type="dcterms:W3CDTF">2016-12-15T21:31:06Z</dcterms:created>
  <dcterms:modified xsi:type="dcterms:W3CDTF">2016-12-15T21:39:03Z</dcterms:modified>
</cp:coreProperties>
</file>